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D6B95B-5D0A-47B4-9E3A-2D028CA0CD4A}" type="datetimeFigureOut">
              <a:rPr lang="en-US" smtClean="0"/>
              <a:t>5/31/2011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0BDD9EA-C020-47FF-8B64-6A86655C93E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Before the makeover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Litter</a:t>
            </a:r>
            <a:endParaRPr lang="en-US" dirty="0"/>
          </a:p>
        </p:txBody>
      </p:sp>
      <p:pic>
        <p:nvPicPr>
          <p:cNvPr id="4" name="Content Placeholder 3" descr="DSC01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2620962"/>
          </a:xfrm>
        </p:spPr>
      </p:pic>
      <p:sp>
        <p:nvSpPr>
          <p:cNvPr id="5" name="TextBox 4"/>
          <p:cNvSpPr txBox="1"/>
          <p:nvPr/>
        </p:nvSpPr>
        <p:spPr>
          <a:xfrm>
            <a:off x="1524000" y="4343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to the tennis court there are some broken cones which shows that no one wants to remove them.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brick</a:t>
            </a:r>
            <a:endParaRPr lang="en-US" dirty="0"/>
          </a:p>
        </p:txBody>
      </p:sp>
      <p:pic>
        <p:nvPicPr>
          <p:cNvPr id="4" name="Content Placeholder 3" descr="DSC01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3078162"/>
          </a:xfrm>
        </p:spPr>
      </p:pic>
      <p:sp>
        <p:nvSpPr>
          <p:cNvPr id="5" name="TextBox 4"/>
          <p:cNvSpPr txBox="1"/>
          <p:nvPr/>
        </p:nvSpPr>
        <p:spPr>
          <a:xfrm>
            <a:off x="1524000" y="4724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one missing brick in the wall which shows there is bad workmanship.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Crumbs and waste foods</a:t>
            </a:r>
            <a:endParaRPr lang="en-US" dirty="0"/>
          </a:p>
        </p:txBody>
      </p:sp>
      <p:pic>
        <p:nvPicPr>
          <p:cNvPr id="4" name="Content Placeholder 3" descr="DSC01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3001962"/>
          </a:xfrm>
        </p:spPr>
      </p:pic>
      <p:sp>
        <p:nvSpPr>
          <p:cNvPr id="5" name="TextBox 4"/>
          <p:cNvSpPr txBox="1"/>
          <p:nvPr/>
        </p:nvSpPr>
        <p:spPr>
          <a:xfrm>
            <a:off x="1524000" y="4800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green Astroturf there is small crumbs and waste foods, which shows people just throw there crumbs on the floor 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Cracks</a:t>
            </a:r>
            <a:endParaRPr lang="en-US" dirty="0"/>
          </a:p>
        </p:txBody>
      </p:sp>
      <p:pic>
        <p:nvPicPr>
          <p:cNvPr id="4" name="Content Placeholder 3" descr="DSC01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034617" cy="2743200"/>
          </a:xfrm>
        </p:spPr>
      </p:pic>
      <p:sp>
        <p:nvSpPr>
          <p:cNvPr id="5" name="TextBox 4"/>
          <p:cNvSpPr txBox="1"/>
          <p:nvPr/>
        </p:nvSpPr>
        <p:spPr>
          <a:xfrm>
            <a:off x="1524000" y="44196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our school the sports hall wall has a very large crack coming from the vent, many people who pass the sports hall may get a wrong impression.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 Decay</a:t>
            </a:r>
            <a:endParaRPr lang="en-US" dirty="0"/>
          </a:p>
        </p:txBody>
      </p:sp>
      <p:pic>
        <p:nvPicPr>
          <p:cNvPr id="4" name="Content Placeholder 3" descr="DSC01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3459162"/>
          </a:xfrm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wall under a year 3 class room has cement decay, it gives the school bad impression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vents</a:t>
            </a:r>
            <a:endParaRPr lang="en-US" dirty="0"/>
          </a:p>
        </p:txBody>
      </p:sp>
      <p:pic>
        <p:nvPicPr>
          <p:cNvPr id="4" name="Content Placeholder 3" descr="DSC01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3230562"/>
          </a:xfrm>
        </p:spPr>
      </p:pic>
      <p:sp>
        <p:nvSpPr>
          <p:cNvPr id="5" name="TextBox 4"/>
          <p:cNvSpPr txBox="1"/>
          <p:nvPr/>
        </p:nvSpPr>
        <p:spPr>
          <a:xfrm>
            <a:off x="1524000" y="495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shows there is poor maintenance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Graffiti</a:t>
            </a:r>
            <a:endParaRPr lang="en-US" dirty="0"/>
          </a:p>
        </p:txBody>
      </p:sp>
      <p:pic>
        <p:nvPicPr>
          <p:cNvPr id="6" name="Content Placeholder 5" descr="DSC01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3154362"/>
          </a:xfrm>
        </p:spPr>
      </p:pic>
      <p:sp>
        <p:nvSpPr>
          <p:cNvPr id="7" name="TextBox 6"/>
          <p:cNvSpPr txBox="1"/>
          <p:nvPr/>
        </p:nvSpPr>
        <p:spPr>
          <a:xfrm>
            <a:off x="1524000" y="4876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shows Vandalism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tiles </a:t>
            </a:r>
            <a:endParaRPr lang="en-US" dirty="0"/>
          </a:p>
        </p:txBody>
      </p:sp>
      <p:pic>
        <p:nvPicPr>
          <p:cNvPr id="4" name="Content Placeholder 3" descr="DSC01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2773362"/>
          </a:xfrm>
        </p:spPr>
      </p:pic>
      <p:sp>
        <p:nvSpPr>
          <p:cNvPr id="5" name="TextBox 4"/>
          <p:cNvSpPr txBox="1"/>
          <p:nvPr/>
        </p:nvSpPr>
        <p:spPr>
          <a:xfrm>
            <a:off x="1524000" y="4495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broken tiles show neglect and wear and tear.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plants </a:t>
            </a:r>
            <a:endParaRPr lang="en-US" dirty="0"/>
          </a:p>
        </p:txBody>
      </p:sp>
      <p:pic>
        <p:nvPicPr>
          <p:cNvPr id="4" name="Content Placeholder 3" descr="DSC01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3078162"/>
          </a:xfrm>
        </p:spPr>
      </p:pic>
      <p:sp>
        <p:nvSpPr>
          <p:cNvPr id="5" name="TextBox 4"/>
          <p:cNvSpPr txBox="1"/>
          <p:nvPr/>
        </p:nvSpPr>
        <p:spPr>
          <a:xfrm>
            <a:off x="1600200" y="4876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shows there is poor </a:t>
            </a:r>
            <a:r>
              <a:rPr lang="en-US" dirty="0" err="1" smtClean="0"/>
              <a:t>landscapeing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</a:t>
            </a:r>
            <a:endParaRPr lang="en-US" dirty="0"/>
          </a:p>
        </p:txBody>
      </p:sp>
      <p:pic>
        <p:nvPicPr>
          <p:cNvPr id="4" name="Content Placeholder 3" descr="DSC01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2544762"/>
          </a:xfrm>
        </p:spPr>
      </p:pic>
      <p:sp>
        <p:nvSpPr>
          <p:cNvPr id="5" name="TextBox 4"/>
          <p:cNvSpPr txBox="1"/>
          <p:nvPr/>
        </p:nvSpPr>
        <p:spPr>
          <a:xfrm>
            <a:off x="1600200" y="4267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broken braches but behind the braches there is flooding.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Ripped Astroturf</a:t>
            </a:r>
            <a:endParaRPr lang="en-US" dirty="0"/>
          </a:p>
        </p:txBody>
      </p:sp>
      <p:pic>
        <p:nvPicPr>
          <p:cNvPr id="4" name="Content Placeholder 3" descr="DSC01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2773362"/>
          </a:xfrm>
        </p:spPr>
      </p:pic>
      <p:sp>
        <p:nvSpPr>
          <p:cNvPr id="5" name="TextBox 4"/>
          <p:cNvSpPr txBox="1"/>
          <p:nvPr/>
        </p:nvSpPr>
        <p:spPr>
          <a:xfrm>
            <a:off x="1524000" y="4419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shows that people aren’t taking care of the school </a:t>
            </a:r>
            <a:r>
              <a:rPr lang="en-US" dirty="0" err="1" smtClean="0"/>
              <a:t>enviroment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</TotalTime>
  <Words>177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Before the makeover</vt:lpstr>
      <vt:lpstr>Cracks</vt:lpstr>
      <vt:lpstr>Cement Decay</vt:lpstr>
      <vt:lpstr>Broken vents</vt:lpstr>
      <vt:lpstr>Graffiti</vt:lpstr>
      <vt:lpstr>Broken tiles </vt:lpstr>
      <vt:lpstr>Dead plants </vt:lpstr>
      <vt:lpstr>Flooding</vt:lpstr>
      <vt:lpstr>Ripped Astroturf</vt:lpstr>
      <vt:lpstr>Litter</vt:lpstr>
      <vt:lpstr>Missing brick</vt:lpstr>
      <vt:lpstr>Crumbs and waste foods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the makeover</dc:title>
  <dc:creator> </dc:creator>
  <cp:lastModifiedBy> </cp:lastModifiedBy>
  <cp:revision>5</cp:revision>
  <dcterms:created xsi:type="dcterms:W3CDTF">2011-06-01T03:03:31Z</dcterms:created>
  <dcterms:modified xsi:type="dcterms:W3CDTF">2011-06-01T03:31:54Z</dcterms:modified>
</cp:coreProperties>
</file>